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jpg" ContentType="image/jpeg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9144000"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1"/>
          <p:cNvSpPr/>
          <p:nvPr/>
        </p:nvSpPr>
        <p:spPr>
          <a:xfrm>
            <a:off x="0" y="0"/>
            <a:ext cx="12192000" cy="1371600"/>
          </a:xfrm>
          <a:prstGeom prst="rect">
            <a:avLst/>
          </a:prstGeom>
          <a:solidFill>
            <a:srgbClr val="12233F"/>
          </a:solidFill>
          <a:ln>
            <a:noFill/>
          </a:ln>
        </p:spPr>
        <p:txBody>
          <a:bodyPr/>
          <a:lstStyle/>
          <a:p/>
        </p:txBody>
      </p:sp>
      <p:sp>
        <p:nvSpPr>
          <p:cNvPr id="2" name="TextBox2"/>
          <p:cNvSpPr txBox="1"/>
          <p:nvPr/>
        </p:nvSpPr>
        <p:spPr>
          <a:xfrm>
            <a:off x="1600200" y="350000"/>
            <a:ext cx="8991600" cy="500000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algn="ctr"/>
            <a:r>
              <a:rPr lang="en-US" sz="3200" b="1">
                <a:solidFill>
                  <a:srgbClr val="FFFFFF"/>
                </a:solidFill>
              </a:rPr>
              <a:t>Member Connect Directory</a:t>
            </a:r>
          </a:p>
        </p:txBody>
      </p:sp>
      <p:sp>
        <p:nvSpPr>
          <p:cNvPr id="3" name="TextBox3"/>
          <p:cNvSpPr txBox="1"/>
          <p:nvPr/>
        </p:nvSpPr>
        <p:spPr>
          <a:xfrm>
            <a:off x="1600200" y="850000"/>
            <a:ext cx="8991600" cy="400000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algn="ctr"/>
            <a:r>
              <a:rPr lang="en-US" sz="1600" b="0">
                <a:solidFill>
                  <a:srgbClr val="E7C580"/>
                </a:solidFill>
              </a:rPr>
              <a:t>Weekly Connect Report</a:t>
            </a:r>
          </a:p>
        </p:txBody>
      </p:sp>
      <p:sp>
        <p:nvSpPr>
          <p:cNvPr id="4" name="TextBox4"/>
          <p:cNvSpPr txBox="1"/>
          <p:nvPr/>
        </p:nvSpPr>
        <p:spPr>
          <a:xfrm>
            <a:off x="0" y="2000000"/>
            <a:ext cx="12192000" cy="400000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algn="ctr"/>
            <a:r>
              <a:rPr lang="en-US" sz="1600" b="1">
                <a:solidFill>
                  <a:srgbClr val="12233F"/>
                </a:solidFill>
              </a:rPr>
              <a:t>Report Date: 05 Jul 2026</a:t>
            </a:r>
          </a:p>
        </p:txBody>
      </p:sp>
      <p:sp>
        <p:nvSpPr>
          <p:cNvPr id="5" name="TextBox5"/>
          <p:cNvSpPr txBox="1"/>
          <p:nvPr/>
        </p:nvSpPr>
        <p:spPr>
          <a:xfrm>
            <a:off x="0" y="2500000"/>
            <a:ext cx="12192000" cy="400000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algn="ctr"/>
            <a:r>
              <a:rPr lang="en-US" sz="1400" b="0">
                <a:solidFill>
                  <a:srgbClr val="6B7280"/>
                </a:solidFill>
              </a:rPr>
              <a:t>Total Members: 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mberDirectoryTheme">
  <a:themeElements>
    <a:clrScheme name="MemberDirectory">
      <a:dk1>
        <a:sysClr val="windowText" lastClr="000000"/>
      </a:dk1>
      <a:lt1>
        <a:sysClr val="window" lastClr="FFFFFF"/>
      </a:lt1>
      <a:dk2>
        <a:srgbClr val="12233F"/>
      </a:dk2>
      <a:lt2>
        <a:srgbClr val="F3F5F8"/>
      </a:lt2>
      <a:accent1>
        <a:srgbClr val="12233F"/>
      </a:accent1>
      <a:accent2>
        <a:srgbClr val="B8892F"/>
      </a:accent2>
      <a:accent3>
        <a:srgbClr val="1C3660"/>
      </a:accent3>
      <a:accent4>
        <a:srgbClr val="6B7280"/>
      </a:accent4>
      <a:accent5>
        <a:srgbClr val="1C8A4B"/>
      </a:accent5>
      <a:accent6>
        <a:srgbClr val="C0392B"/>
      </a:accent6>
      <a:hlink>
        <a:srgbClr val="B8892F"/>
      </a:hlink>
      <a:folHlink>
        <a:srgbClr val="6B7280"/>
      </a:folHlink>
    </a:clrScheme>
    <a:fontScheme name="MemberDirectory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MemberDirectory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>
  <Application>Member Directory System</Application>
  <Slides>1</Slide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Member Directory Presentation</dc:title>
  <dc:creator>Member Directory System</dc:creator>
  <cp:lastModifiedBy>Member Directory System</cp:lastModifiedBy>
  <dcterms:created xsi:type="dcterms:W3CDTF">2026-07-05T06:46:13Z</dcterms:created>
  <dcterms:modified xsi:type="dcterms:W3CDTF">2026-07-05T06:46:13Z</dcterms:modified>
</cp:coreProperties>
</file>