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jpg" ContentType="image/jpeg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3" Type="http://schemas.openxmlformats.org/officeDocument/2006/relationships/image" Target="../media/image6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3" Type="http://schemas.openxmlformats.org/officeDocument/2006/relationships/image" Target="../media/image8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3" Type="http://schemas.openxmlformats.org/officeDocument/2006/relationships/image" Target="../media/image12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Relationship Id="rId3" Type="http://schemas.openxmlformats.org/officeDocument/2006/relationships/image" Target="../media/image14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Relationship Id="rId3" Type="http://schemas.openxmlformats.org/officeDocument/2006/relationships/image" Target="../media/image16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Relationship Id="rId3" Type="http://schemas.openxmlformats.org/officeDocument/2006/relationships/image" Target="../media/image20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jpeg"/><Relationship Id="rId3" Type="http://schemas.openxmlformats.org/officeDocument/2006/relationships/image" Target="../media/image24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jpeg"/><Relationship Id="rId3" Type="http://schemas.openxmlformats.org/officeDocument/2006/relationships/image" Target="../media/image26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jpeg"/><Relationship Id="rId3" Type="http://schemas.openxmlformats.org/officeDocument/2006/relationships/image" Target="../media/image28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jpeg"/><Relationship Id="rId3" Type="http://schemas.openxmlformats.org/officeDocument/2006/relationships/image" Target="../media/image30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jpeg"/><Relationship Id="rId3" Type="http://schemas.openxmlformats.org/officeDocument/2006/relationships/image" Target="../media/image32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jpeg"/><Relationship Id="rId3" Type="http://schemas.openxmlformats.org/officeDocument/2006/relationships/image" Target="../media/image34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jpeg"/><Relationship Id="rId3" Type="http://schemas.openxmlformats.org/officeDocument/2006/relationships/image" Target="../media/image36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7.png"/><Relationship Id="rId3" Type="http://schemas.openxmlformats.org/officeDocument/2006/relationships/image" Target="../media/image38.jpe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9.jp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0.jp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1.jp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0"/>
            <a:ext cx="12192000" cy="18288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Rect3"/>
          <p:cNvSpPr/>
          <p:nvPr/>
        </p:nvSpPr>
        <p:spPr>
          <a:xfrm>
            <a:off x="0" y="6675120"/>
            <a:ext cx="12192000" cy="18288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4" name="Picture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640080"/>
            <a:ext cx="1371600" cy="1234440"/>
          </a:xfrm>
          <a:prstGeom prst="rect">
            <a:avLst/>
          </a:prstGeom>
        </p:spPr>
      </p:pic>
      <p:pic>
        <p:nvPicPr>
          <p:cNvPr id="5" name="Picture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0" y="640080"/>
            <a:ext cx="1097280" cy="987480"/>
          </a:xfrm>
          <a:prstGeom prst="rect">
            <a:avLst/>
          </a:prstGeom>
        </p:spPr>
      </p:pic>
      <p:sp>
        <p:nvSpPr>
          <p:cNvPr id="6" name="TextBox6"/>
          <p:cNvSpPr txBox="1"/>
          <p:nvPr/>
        </p:nvSpPr>
        <p:spPr>
          <a:xfrm>
            <a:off x="457200" y="2200000"/>
            <a:ext cx="11277600" cy="7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4000" b="1">
                <a:solidFill>
                  <a:srgbClr val="B8892F"/>
                </a:solidFill>
              </a:rPr>
              <a:t>Member Directory</a:t>
            </a:r>
          </a:p>
        </p:txBody>
      </p:sp>
      <p:sp>
        <p:nvSpPr>
          <p:cNvPr id="7" name="TextBox7"/>
          <p:cNvSpPr txBox="1"/>
          <p:nvPr/>
        </p:nvSpPr>
        <p:spPr>
          <a:xfrm>
            <a:off x="457200" y="2950000"/>
            <a:ext cx="11277600" cy="4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000" b="0">
                <a:solidFill>
                  <a:srgbClr val="E7C580"/>
                </a:solidFill>
              </a:rPr>
              <a:t>Week 14 - C2C</a:t>
            </a:r>
          </a:p>
        </p:txBody>
      </p:sp>
      <p:sp>
        <p:nvSpPr>
          <p:cNvPr id="8" name="Rect8"/>
          <p:cNvSpPr/>
          <p:nvPr/>
        </p:nvSpPr>
        <p:spPr>
          <a:xfrm>
            <a:off x="2438400" y="3500000"/>
            <a:ext cx="7315200" cy="2540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TextBox9"/>
          <p:cNvSpPr txBox="1"/>
          <p:nvPr/>
        </p:nvSpPr>
        <p:spPr>
          <a:xfrm>
            <a:off x="457200" y="3600000"/>
            <a:ext cx="11277600" cy="3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1600" b="0">
                <a:solidFill>
                  <a:srgbClr val="FFFFFF"/>
                </a:solidFill>
              </a:rPr>
              <a:t>Report Date: 29 Oct 2026</a:t>
            </a:r>
          </a:p>
        </p:txBody>
      </p:sp>
      <p:sp>
        <p:nvSpPr>
          <p:cNvPr id="10" name="TextBox10"/>
          <p:cNvSpPr txBox="1"/>
          <p:nvPr/>
        </p:nvSpPr>
        <p:spPr>
          <a:xfrm>
            <a:off x="457200" y="3980000"/>
            <a:ext cx="11277600" cy="3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1400" b="0">
                <a:solidFill>
                  <a:srgbClr val="9aaac4"/>
                </a:solidFill>
              </a:rPr>
              <a:t>Total Members: 22</a:t>
            </a:r>
          </a:p>
        </p:txBody>
      </p:sp>
      <p:sp>
        <p:nvSpPr>
          <p:cNvPr id="11" name="TextBox11"/>
          <p:cNvSpPr txBox="1"/>
          <p:nvPr/>
        </p:nvSpPr>
        <p:spPr>
          <a:xfrm>
            <a:off x="457200" y="4500000"/>
            <a:ext cx="11277600" cy="3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1300" b="0">
                <a:solidFill>
                  <a:srgbClr val="B8892F"/>
                </a:solidFill>
              </a:rPr>
              <a:t>MEMBER DIRECTORY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3" name="Pictur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367" y="160020"/>
            <a:ext cx="823266" cy="823266"/>
          </a:xfrm>
          <a:prstGeom prst="rect">
            <a:avLst/>
          </a:prstGeom>
        </p:spPr>
      </p:pic>
      <p:sp>
        <p:nvSpPr>
          <p:cNvPr id="4" name="TextBox4"/>
          <p:cNvSpPr txBox="1"/>
          <p:nvPr/>
        </p:nvSpPr>
        <p:spPr>
          <a:xfrm>
            <a:off x="457200" y="1050000"/>
            <a:ext cx="11277600" cy="5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600" b="1">
                <a:solidFill>
                  <a:srgbClr val="B8892F"/>
                </a:solidFill>
              </a:rPr>
              <a:t>ORCHID BRIDAL STUDIO</a:t>
            </a:r>
          </a:p>
        </p:txBody>
      </p:sp>
      <p:sp>
        <p:nvSpPr>
          <p:cNvPr id="5" name="Rect5"/>
          <p:cNvSpPr/>
          <p:nvPr/>
        </p:nvSpPr>
        <p:spPr>
          <a:xfrm>
            <a:off x="1828800" y="1650000"/>
            <a:ext cx="8534400" cy="2286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6" name="Picture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00000"/>
            <a:ext cx="1600200" cy="1600200"/>
          </a:xfrm>
          <a:prstGeom prst="rect">
            <a:avLst/>
          </a:prstGeom>
        </p:spPr>
      </p:pic>
      <p:sp>
        <p:nvSpPr>
          <p:cNvPr id="7" name="TextBox7"/>
          <p:cNvSpPr txBox="1"/>
          <p:nvPr/>
        </p:nvSpPr>
        <p:spPr>
          <a:xfrm>
            <a:off x="2286000" y="1800000"/>
            <a:ext cx="9448800" cy="4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12233F"/>
                </a:solidFill>
              </a:rPr>
              <a:t>JC Nithya Raveendran</a:t>
            </a:r>
          </a:p>
        </p:txBody>
      </p:sp>
      <p:sp>
        <p:nvSpPr>
          <p:cNvPr id="8" name="TextBox8"/>
          <p:cNvSpPr txBox="1"/>
          <p:nvPr/>
        </p:nvSpPr>
        <p:spPr>
          <a:xfrm>
            <a:off x="2286000" y="230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600" b="0">
                <a:solidFill>
                  <a:srgbClr val="1F2937"/>
                </a:solidFill>
              </a:rPr>
              <a:t>📞 9789122775</a:t>
            </a:r>
          </a:p>
        </p:txBody>
      </p:sp>
      <p:sp>
        <p:nvSpPr>
          <p:cNvPr id="9" name="TextBox9"/>
          <p:cNvSpPr txBox="1"/>
          <p:nvPr/>
        </p:nvSpPr>
        <p:spPr>
          <a:xfrm>
            <a:off x="2286000" y="267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400" b="0">
                <a:solidFill>
                  <a:srgbClr val="6B7280"/>
                </a:solidFill>
              </a:rPr>
              <a:t>📍 Perambalur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3" name="Pictur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367" y="160020"/>
            <a:ext cx="823266" cy="823266"/>
          </a:xfrm>
          <a:prstGeom prst="rect">
            <a:avLst/>
          </a:prstGeom>
        </p:spPr>
      </p:pic>
      <p:sp>
        <p:nvSpPr>
          <p:cNvPr id="4" name="TextBox4"/>
          <p:cNvSpPr txBox="1"/>
          <p:nvPr/>
        </p:nvSpPr>
        <p:spPr>
          <a:xfrm>
            <a:off x="457200" y="1050000"/>
            <a:ext cx="11277600" cy="5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600" b="1">
                <a:solidFill>
                  <a:srgbClr val="B8892F"/>
                </a:solidFill>
              </a:rPr>
              <a:t>YAALI CONSULTING ENGINEERS</a:t>
            </a:r>
          </a:p>
        </p:txBody>
      </p:sp>
      <p:sp>
        <p:nvSpPr>
          <p:cNvPr id="5" name="Rect5"/>
          <p:cNvSpPr/>
          <p:nvPr/>
        </p:nvSpPr>
        <p:spPr>
          <a:xfrm>
            <a:off x="1828800" y="1650000"/>
            <a:ext cx="8534400" cy="2286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6" name="Picture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00000"/>
            <a:ext cx="1600200" cy="1600200"/>
          </a:xfrm>
          <a:prstGeom prst="rect">
            <a:avLst/>
          </a:prstGeom>
        </p:spPr>
      </p:pic>
      <p:sp>
        <p:nvSpPr>
          <p:cNvPr id="7" name="TextBox7"/>
          <p:cNvSpPr txBox="1"/>
          <p:nvPr/>
        </p:nvSpPr>
        <p:spPr>
          <a:xfrm>
            <a:off x="2286000" y="1800000"/>
            <a:ext cx="9448800" cy="4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12233F"/>
                </a:solidFill>
              </a:rPr>
              <a:t>JC Praveenkumar</a:t>
            </a:r>
          </a:p>
        </p:txBody>
      </p:sp>
      <p:sp>
        <p:nvSpPr>
          <p:cNvPr id="8" name="TextBox8"/>
          <p:cNvSpPr txBox="1"/>
          <p:nvPr/>
        </p:nvSpPr>
        <p:spPr>
          <a:xfrm>
            <a:off x="2286000" y="230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600" b="0">
                <a:solidFill>
                  <a:srgbClr val="1F2937"/>
                </a:solidFill>
              </a:rPr>
              <a:t>📞 8667505912</a:t>
            </a:r>
          </a:p>
        </p:txBody>
      </p:sp>
      <p:sp>
        <p:nvSpPr>
          <p:cNvPr id="9" name="TextBox9"/>
          <p:cNvSpPr txBox="1"/>
          <p:nvPr/>
        </p:nvSpPr>
        <p:spPr>
          <a:xfrm>
            <a:off x="2286000" y="267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400" b="0">
                <a:solidFill>
                  <a:srgbClr val="6B7280"/>
                </a:solidFill>
              </a:rPr>
              <a:t>📍 Perambalur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3" name="Pictur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367" y="160020"/>
            <a:ext cx="823266" cy="823266"/>
          </a:xfrm>
          <a:prstGeom prst="rect">
            <a:avLst/>
          </a:prstGeom>
        </p:spPr>
      </p:pic>
      <p:sp>
        <p:nvSpPr>
          <p:cNvPr id="4" name="TextBox4"/>
          <p:cNvSpPr txBox="1"/>
          <p:nvPr/>
        </p:nvSpPr>
        <p:spPr>
          <a:xfrm>
            <a:off x="457200" y="1050000"/>
            <a:ext cx="11277600" cy="5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600" b="1">
                <a:solidFill>
                  <a:srgbClr val="B8892F"/>
                </a:solidFill>
              </a:rPr>
              <a:t>GURUSHASTA INNOTECH</a:t>
            </a:r>
          </a:p>
        </p:txBody>
      </p:sp>
      <p:sp>
        <p:nvSpPr>
          <p:cNvPr id="5" name="Rect5"/>
          <p:cNvSpPr/>
          <p:nvPr/>
        </p:nvSpPr>
        <p:spPr>
          <a:xfrm>
            <a:off x="1828800" y="1650000"/>
            <a:ext cx="8534400" cy="2286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6" name="Picture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00000"/>
            <a:ext cx="1600200" cy="1600200"/>
          </a:xfrm>
          <a:prstGeom prst="rect">
            <a:avLst/>
          </a:prstGeom>
        </p:spPr>
      </p:pic>
      <p:sp>
        <p:nvSpPr>
          <p:cNvPr id="7" name="TextBox7"/>
          <p:cNvSpPr txBox="1"/>
          <p:nvPr/>
        </p:nvSpPr>
        <p:spPr>
          <a:xfrm>
            <a:off x="2286000" y="1800000"/>
            <a:ext cx="9448800" cy="4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12233F"/>
                </a:solidFill>
              </a:rPr>
              <a:t>JC Srinath Elangovan</a:t>
            </a:r>
          </a:p>
        </p:txBody>
      </p:sp>
      <p:sp>
        <p:nvSpPr>
          <p:cNvPr id="8" name="TextBox8"/>
          <p:cNvSpPr txBox="1"/>
          <p:nvPr/>
        </p:nvSpPr>
        <p:spPr>
          <a:xfrm>
            <a:off x="2286000" y="230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600" b="0">
                <a:solidFill>
                  <a:srgbClr val="1F2937"/>
                </a:solidFill>
              </a:rPr>
              <a:t>📞 9385894998</a:t>
            </a:r>
          </a:p>
        </p:txBody>
      </p:sp>
      <p:sp>
        <p:nvSpPr>
          <p:cNvPr id="9" name="TextBox9"/>
          <p:cNvSpPr txBox="1"/>
          <p:nvPr/>
        </p:nvSpPr>
        <p:spPr>
          <a:xfrm>
            <a:off x="2286000" y="267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400" b="0">
                <a:solidFill>
                  <a:srgbClr val="6B7280"/>
                </a:solidFill>
              </a:rPr>
              <a:t>📍 Perambalur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3" name="Pictur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367" y="160020"/>
            <a:ext cx="823266" cy="823266"/>
          </a:xfrm>
          <a:prstGeom prst="rect">
            <a:avLst/>
          </a:prstGeom>
        </p:spPr>
      </p:pic>
      <p:sp>
        <p:nvSpPr>
          <p:cNvPr id="4" name="TextBox4"/>
          <p:cNvSpPr txBox="1"/>
          <p:nvPr/>
        </p:nvSpPr>
        <p:spPr>
          <a:xfrm>
            <a:off x="457200" y="1050000"/>
            <a:ext cx="11277600" cy="5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600" b="1">
                <a:solidFill>
                  <a:srgbClr val="B8892F"/>
                </a:solidFill>
              </a:rPr>
              <a:t>EXPPRESS CAR WASH</a:t>
            </a:r>
          </a:p>
        </p:txBody>
      </p:sp>
      <p:sp>
        <p:nvSpPr>
          <p:cNvPr id="5" name="Rect5"/>
          <p:cNvSpPr/>
          <p:nvPr/>
        </p:nvSpPr>
        <p:spPr>
          <a:xfrm>
            <a:off x="1828800" y="1650000"/>
            <a:ext cx="8534400" cy="2286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6" name="Picture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00000"/>
            <a:ext cx="1600200" cy="1600200"/>
          </a:xfrm>
          <a:prstGeom prst="rect">
            <a:avLst/>
          </a:prstGeom>
        </p:spPr>
      </p:pic>
      <p:sp>
        <p:nvSpPr>
          <p:cNvPr id="7" name="TextBox7"/>
          <p:cNvSpPr txBox="1"/>
          <p:nvPr/>
        </p:nvSpPr>
        <p:spPr>
          <a:xfrm>
            <a:off x="2286000" y="1800000"/>
            <a:ext cx="9448800" cy="4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12233F"/>
                </a:solidFill>
              </a:rPr>
              <a:t>JC Shaanavas</a:t>
            </a:r>
          </a:p>
        </p:txBody>
      </p:sp>
      <p:sp>
        <p:nvSpPr>
          <p:cNvPr id="8" name="TextBox8"/>
          <p:cNvSpPr txBox="1"/>
          <p:nvPr/>
        </p:nvSpPr>
        <p:spPr>
          <a:xfrm>
            <a:off x="2286000" y="230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600" b="0">
                <a:solidFill>
                  <a:srgbClr val="1F2937"/>
                </a:solidFill>
              </a:rPr>
              <a:t>📞 8220227001</a:t>
            </a:r>
          </a:p>
        </p:txBody>
      </p:sp>
      <p:sp>
        <p:nvSpPr>
          <p:cNvPr id="9" name="TextBox9"/>
          <p:cNvSpPr txBox="1"/>
          <p:nvPr/>
        </p:nvSpPr>
        <p:spPr>
          <a:xfrm>
            <a:off x="2286000" y="267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400" b="0">
                <a:solidFill>
                  <a:srgbClr val="6B7280"/>
                </a:solidFill>
              </a:rPr>
              <a:t>📍 Perambalur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3" name="Pictur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367" y="160020"/>
            <a:ext cx="823266" cy="823266"/>
          </a:xfrm>
          <a:prstGeom prst="rect">
            <a:avLst/>
          </a:prstGeom>
        </p:spPr>
      </p:pic>
      <p:sp>
        <p:nvSpPr>
          <p:cNvPr id="4" name="TextBox4"/>
          <p:cNvSpPr txBox="1"/>
          <p:nvPr/>
        </p:nvSpPr>
        <p:spPr>
          <a:xfrm>
            <a:off x="457200" y="1050000"/>
            <a:ext cx="11277600" cy="5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600" b="1">
                <a:solidFill>
                  <a:srgbClr val="B8892F"/>
                </a:solidFill>
              </a:rPr>
              <a:t>SRI NEELI ENTERPRISES - SECURITY SYSTEMS</a:t>
            </a:r>
          </a:p>
        </p:txBody>
      </p:sp>
      <p:sp>
        <p:nvSpPr>
          <p:cNvPr id="5" name="Rect5"/>
          <p:cNvSpPr/>
          <p:nvPr/>
        </p:nvSpPr>
        <p:spPr>
          <a:xfrm>
            <a:off x="1828800" y="1650000"/>
            <a:ext cx="8534400" cy="2286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6" name="Picture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00000"/>
            <a:ext cx="1600200" cy="1600200"/>
          </a:xfrm>
          <a:prstGeom prst="rect">
            <a:avLst/>
          </a:prstGeom>
        </p:spPr>
      </p:pic>
      <p:sp>
        <p:nvSpPr>
          <p:cNvPr id="7" name="TextBox7"/>
          <p:cNvSpPr txBox="1"/>
          <p:nvPr/>
        </p:nvSpPr>
        <p:spPr>
          <a:xfrm>
            <a:off x="2286000" y="1800000"/>
            <a:ext cx="9448800" cy="4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12233F"/>
                </a:solidFill>
              </a:rPr>
              <a:t>JC Nizhal Ravi M</a:t>
            </a:r>
          </a:p>
        </p:txBody>
      </p:sp>
      <p:sp>
        <p:nvSpPr>
          <p:cNvPr id="8" name="TextBox8"/>
          <p:cNvSpPr txBox="1"/>
          <p:nvPr/>
        </p:nvSpPr>
        <p:spPr>
          <a:xfrm>
            <a:off x="2286000" y="230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600" b="0">
                <a:solidFill>
                  <a:srgbClr val="1F2937"/>
                </a:solidFill>
              </a:rPr>
              <a:t>📞 8220821229</a:t>
            </a:r>
          </a:p>
        </p:txBody>
      </p:sp>
      <p:sp>
        <p:nvSpPr>
          <p:cNvPr id="9" name="TextBox9"/>
          <p:cNvSpPr txBox="1"/>
          <p:nvPr/>
        </p:nvSpPr>
        <p:spPr>
          <a:xfrm>
            <a:off x="2286000" y="267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400" b="0">
                <a:solidFill>
                  <a:srgbClr val="6B7280"/>
                </a:solidFill>
              </a:rPr>
              <a:t>📍 Perambalur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3" name="Pictur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367" y="160020"/>
            <a:ext cx="823266" cy="823266"/>
          </a:xfrm>
          <a:prstGeom prst="rect">
            <a:avLst/>
          </a:prstGeom>
        </p:spPr>
      </p:pic>
      <p:sp>
        <p:nvSpPr>
          <p:cNvPr id="4" name="TextBox4"/>
          <p:cNvSpPr txBox="1"/>
          <p:nvPr/>
        </p:nvSpPr>
        <p:spPr>
          <a:xfrm>
            <a:off x="457200" y="1050000"/>
            <a:ext cx="11277600" cy="5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600" b="1">
                <a:solidFill>
                  <a:srgbClr val="B8892F"/>
                </a:solidFill>
              </a:rPr>
              <a:t>MAHENDRA OVERSEAS CONSULTING</a:t>
            </a:r>
          </a:p>
        </p:txBody>
      </p:sp>
      <p:sp>
        <p:nvSpPr>
          <p:cNvPr id="5" name="Rect5"/>
          <p:cNvSpPr/>
          <p:nvPr/>
        </p:nvSpPr>
        <p:spPr>
          <a:xfrm>
            <a:off x="1828800" y="1650000"/>
            <a:ext cx="8534400" cy="2286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6" name="Picture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00000"/>
            <a:ext cx="1600200" cy="1600200"/>
          </a:xfrm>
          <a:prstGeom prst="rect">
            <a:avLst/>
          </a:prstGeom>
        </p:spPr>
      </p:pic>
      <p:sp>
        <p:nvSpPr>
          <p:cNvPr id="7" name="TextBox7"/>
          <p:cNvSpPr txBox="1"/>
          <p:nvPr/>
        </p:nvSpPr>
        <p:spPr>
          <a:xfrm>
            <a:off x="2286000" y="1800000"/>
            <a:ext cx="9448800" cy="4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12233F"/>
                </a:solidFill>
              </a:rPr>
              <a:t>JC Karthik S</a:t>
            </a:r>
          </a:p>
        </p:txBody>
      </p:sp>
      <p:sp>
        <p:nvSpPr>
          <p:cNvPr id="8" name="TextBox8"/>
          <p:cNvSpPr txBox="1"/>
          <p:nvPr/>
        </p:nvSpPr>
        <p:spPr>
          <a:xfrm>
            <a:off x="2286000" y="230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600" b="0">
                <a:solidFill>
                  <a:srgbClr val="1F2937"/>
                </a:solidFill>
              </a:rPr>
              <a:t>📞 9600754477</a:t>
            </a:r>
          </a:p>
        </p:txBody>
      </p:sp>
      <p:sp>
        <p:nvSpPr>
          <p:cNvPr id="9" name="TextBox9"/>
          <p:cNvSpPr txBox="1"/>
          <p:nvPr/>
        </p:nvSpPr>
        <p:spPr>
          <a:xfrm>
            <a:off x="2286000" y="267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400" b="0">
                <a:solidFill>
                  <a:srgbClr val="6B7280"/>
                </a:solidFill>
              </a:rPr>
              <a:t>📍 Perambalur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3" name="Pictur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367" y="160020"/>
            <a:ext cx="823266" cy="823266"/>
          </a:xfrm>
          <a:prstGeom prst="rect">
            <a:avLst/>
          </a:prstGeom>
        </p:spPr>
      </p:pic>
      <p:sp>
        <p:nvSpPr>
          <p:cNvPr id="4" name="TextBox4"/>
          <p:cNvSpPr txBox="1"/>
          <p:nvPr/>
        </p:nvSpPr>
        <p:spPr>
          <a:xfrm>
            <a:off x="457200" y="1050000"/>
            <a:ext cx="11277600" cy="5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600" b="1">
                <a:solidFill>
                  <a:srgbClr val="B8892F"/>
                </a:solidFill>
              </a:rPr>
              <a:t>KKK CELL CITY</a:t>
            </a:r>
          </a:p>
        </p:txBody>
      </p:sp>
      <p:sp>
        <p:nvSpPr>
          <p:cNvPr id="5" name="Rect5"/>
          <p:cNvSpPr/>
          <p:nvPr/>
        </p:nvSpPr>
        <p:spPr>
          <a:xfrm>
            <a:off x="1828800" y="1650000"/>
            <a:ext cx="8534400" cy="2286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6" name="Picture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00000"/>
            <a:ext cx="1600200" cy="1600200"/>
          </a:xfrm>
          <a:prstGeom prst="rect">
            <a:avLst/>
          </a:prstGeom>
        </p:spPr>
      </p:pic>
      <p:sp>
        <p:nvSpPr>
          <p:cNvPr id="7" name="TextBox7"/>
          <p:cNvSpPr txBox="1"/>
          <p:nvPr/>
        </p:nvSpPr>
        <p:spPr>
          <a:xfrm>
            <a:off x="2286000" y="1800000"/>
            <a:ext cx="9448800" cy="4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12233F"/>
                </a:solidFill>
              </a:rPr>
              <a:t>JC Kanagaraj K</a:t>
            </a:r>
          </a:p>
        </p:txBody>
      </p:sp>
      <p:sp>
        <p:nvSpPr>
          <p:cNvPr id="8" name="TextBox8"/>
          <p:cNvSpPr txBox="1"/>
          <p:nvPr/>
        </p:nvSpPr>
        <p:spPr>
          <a:xfrm>
            <a:off x="2286000" y="230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600" b="0">
                <a:solidFill>
                  <a:srgbClr val="1F2937"/>
                </a:solidFill>
              </a:rPr>
              <a:t>📞 9751211787</a:t>
            </a:r>
          </a:p>
        </p:txBody>
      </p:sp>
      <p:sp>
        <p:nvSpPr>
          <p:cNvPr id="9" name="TextBox9"/>
          <p:cNvSpPr txBox="1"/>
          <p:nvPr/>
        </p:nvSpPr>
        <p:spPr>
          <a:xfrm>
            <a:off x="2286000" y="267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400" b="0">
                <a:solidFill>
                  <a:srgbClr val="6B7280"/>
                </a:solidFill>
              </a:rPr>
              <a:t>📍 Perambalur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3" name="Pictur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367" y="160020"/>
            <a:ext cx="823266" cy="823266"/>
          </a:xfrm>
          <a:prstGeom prst="rect">
            <a:avLst/>
          </a:prstGeom>
        </p:spPr>
      </p:pic>
      <p:sp>
        <p:nvSpPr>
          <p:cNvPr id="4" name="TextBox4"/>
          <p:cNvSpPr txBox="1"/>
          <p:nvPr/>
        </p:nvSpPr>
        <p:spPr>
          <a:xfrm>
            <a:off x="457200" y="1050000"/>
            <a:ext cx="11277600" cy="5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600" b="1">
                <a:solidFill>
                  <a:srgbClr val="B8892F"/>
                </a:solidFill>
              </a:rPr>
              <a:t>KASI MESS</a:t>
            </a:r>
          </a:p>
        </p:txBody>
      </p:sp>
      <p:sp>
        <p:nvSpPr>
          <p:cNvPr id="5" name="Rect5"/>
          <p:cNvSpPr/>
          <p:nvPr/>
        </p:nvSpPr>
        <p:spPr>
          <a:xfrm>
            <a:off x="1828800" y="1650000"/>
            <a:ext cx="8534400" cy="2286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6" name="Picture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00000"/>
            <a:ext cx="1600200" cy="1600200"/>
          </a:xfrm>
          <a:prstGeom prst="rect">
            <a:avLst/>
          </a:prstGeom>
        </p:spPr>
      </p:pic>
      <p:sp>
        <p:nvSpPr>
          <p:cNvPr id="7" name="TextBox7"/>
          <p:cNvSpPr txBox="1"/>
          <p:nvPr/>
        </p:nvSpPr>
        <p:spPr>
          <a:xfrm>
            <a:off x="2286000" y="1800000"/>
            <a:ext cx="9448800" cy="4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12233F"/>
                </a:solidFill>
              </a:rPr>
              <a:t>JC Kasi Viswanathan</a:t>
            </a:r>
          </a:p>
        </p:txBody>
      </p:sp>
      <p:sp>
        <p:nvSpPr>
          <p:cNvPr id="8" name="TextBox8"/>
          <p:cNvSpPr txBox="1"/>
          <p:nvPr/>
        </p:nvSpPr>
        <p:spPr>
          <a:xfrm>
            <a:off x="2286000" y="230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600" b="0">
                <a:solidFill>
                  <a:srgbClr val="1F2937"/>
                </a:solidFill>
              </a:rPr>
              <a:t>📞 9894087086</a:t>
            </a:r>
          </a:p>
        </p:txBody>
      </p:sp>
      <p:sp>
        <p:nvSpPr>
          <p:cNvPr id="9" name="TextBox9"/>
          <p:cNvSpPr txBox="1"/>
          <p:nvPr/>
        </p:nvSpPr>
        <p:spPr>
          <a:xfrm>
            <a:off x="2286000" y="267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400" b="0">
                <a:solidFill>
                  <a:srgbClr val="6B7280"/>
                </a:solidFill>
              </a:rPr>
              <a:t>📍 Perambalur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3" name="Pictur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367" y="160020"/>
            <a:ext cx="823266" cy="823266"/>
          </a:xfrm>
          <a:prstGeom prst="rect">
            <a:avLst/>
          </a:prstGeom>
        </p:spPr>
      </p:pic>
      <p:sp>
        <p:nvSpPr>
          <p:cNvPr id="4" name="TextBox4"/>
          <p:cNvSpPr txBox="1"/>
          <p:nvPr/>
        </p:nvSpPr>
        <p:spPr>
          <a:xfrm>
            <a:off x="457200" y="1050000"/>
            <a:ext cx="11277600" cy="5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600" b="1">
                <a:solidFill>
                  <a:srgbClr val="B8892F"/>
                </a:solidFill>
              </a:rPr>
              <a:t>SHREE CONSTRUCTION</a:t>
            </a:r>
          </a:p>
        </p:txBody>
      </p:sp>
      <p:sp>
        <p:nvSpPr>
          <p:cNvPr id="5" name="Rect5"/>
          <p:cNvSpPr/>
          <p:nvPr/>
        </p:nvSpPr>
        <p:spPr>
          <a:xfrm>
            <a:off x="1828800" y="1650000"/>
            <a:ext cx="8534400" cy="2286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6" name="Picture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00000"/>
            <a:ext cx="1600200" cy="1600200"/>
          </a:xfrm>
          <a:prstGeom prst="rect">
            <a:avLst/>
          </a:prstGeom>
        </p:spPr>
      </p:pic>
      <p:sp>
        <p:nvSpPr>
          <p:cNvPr id="7" name="TextBox7"/>
          <p:cNvSpPr txBox="1"/>
          <p:nvPr/>
        </p:nvSpPr>
        <p:spPr>
          <a:xfrm>
            <a:off x="2286000" y="1800000"/>
            <a:ext cx="9448800" cy="4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12233F"/>
                </a:solidFill>
              </a:rPr>
              <a:t>JC Senthil Kumar</a:t>
            </a:r>
          </a:p>
        </p:txBody>
      </p:sp>
      <p:sp>
        <p:nvSpPr>
          <p:cNvPr id="8" name="TextBox8"/>
          <p:cNvSpPr txBox="1"/>
          <p:nvPr/>
        </p:nvSpPr>
        <p:spPr>
          <a:xfrm>
            <a:off x="2286000" y="230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600" b="0">
                <a:solidFill>
                  <a:srgbClr val="1F2937"/>
                </a:solidFill>
              </a:rPr>
              <a:t>📞 9842589055</a:t>
            </a:r>
          </a:p>
        </p:txBody>
      </p:sp>
      <p:sp>
        <p:nvSpPr>
          <p:cNvPr id="9" name="TextBox9"/>
          <p:cNvSpPr txBox="1"/>
          <p:nvPr/>
        </p:nvSpPr>
        <p:spPr>
          <a:xfrm>
            <a:off x="2286000" y="267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400" b="0">
                <a:solidFill>
                  <a:srgbClr val="6B7280"/>
                </a:solidFill>
              </a:rPr>
              <a:t>📍 Perambalur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3" name="Pictur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367" y="160020"/>
            <a:ext cx="823266" cy="823266"/>
          </a:xfrm>
          <a:prstGeom prst="rect">
            <a:avLst/>
          </a:prstGeom>
        </p:spPr>
      </p:pic>
      <p:sp>
        <p:nvSpPr>
          <p:cNvPr id="4" name="TextBox4"/>
          <p:cNvSpPr txBox="1"/>
          <p:nvPr/>
        </p:nvSpPr>
        <p:spPr>
          <a:xfrm>
            <a:off x="457200" y="1050000"/>
            <a:ext cx="11277600" cy="5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600" b="1">
                <a:solidFill>
                  <a:srgbClr val="B8892F"/>
                </a:solidFill>
              </a:rPr>
              <a:t>KAMADHENU CORPORATION</a:t>
            </a:r>
          </a:p>
        </p:txBody>
      </p:sp>
      <p:sp>
        <p:nvSpPr>
          <p:cNvPr id="5" name="Rect5"/>
          <p:cNvSpPr/>
          <p:nvPr/>
        </p:nvSpPr>
        <p:spPr>
          <a:xfrm>
            <a:off x="1828800" y="1650000"/>
            <a:ext cx="8534400" cy="2286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6" name="Picture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00000"/>
            <a:ext cx="1600200" cy="1600200"/>
          </a:xfrm>
          <a:prstGeom prst="rect">
            <a:avLst/>
          </a:prstGeom>
        </p:spPr>
      </p:pic>
      <p:sp>
        <p:nvSpPr>
          <p:cNvPr id="7" name="TextBox7"/>
          <p:cNvSpPr txBox="1"/>
          <p:nvPr/>
        </p:nvSpPr>
        <p:spPr>
          <a:xfrm>
            <a:off x="2286000" y="1800000"/>
            <a:ext cx="9448800" cy="4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12233F"/>
                </a:solidFill>
              </a:rPr>
              <a:t>JC Aravind R</a:t>
            </a:r>
          </a:p>
        </p:txBody>
      </p:sp>
      <p:sp>
        <p:nvSpPr>
          <p:cNvPr id="8" name="TextBox8"/>
          <p:cNvSpPr txBox="1"/>
          <p:nvPr/>
        </p:nvSpPr>
        <p:spPr>
          <a:xfrm>
            <a:off x="2286000" y="230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600" b="0">
                <a:solidFill>
                  <a:srgbClr val="1F2937"/>
                </a:solidFill>
              </a:rPr>
              <a:t>📞 9789228198</a:t>
            </a:r>
          </a:p>
        </p:txBody>
      </p:sp>
      <p:sp>
        <p:nvSpPr>
          <p:cNvPr id="9" name="TextBox9"/>
          <p:cNvSpPr txBox="1"/>
          <p:nvPr/>
        </p:nvSpPr>
        <p:spPr>
          <a:xfrm>
            <a:off x="2286000" y="267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400" b="0">
                <a:solidFill>
                  <a:srgbClr val="6B7280"/>
                </a:solidFill>
              </a:rPr>
              <a:t>📍 Perambalur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3" name="Pictur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367" y="160020"/>
            <a:ext cx="823266" cy="823266"/>
          </a:xfrm>
          <a:prstGeom prst="rect">
            <a:avLst/>
          </a:prstGeom>
        </p:spPr>
      </p:pic>
      <p:sp>
        <p:nvSpPr>
          <p:cNvPr id="4" name="TextBox4"/>
          <p:cNvSpPr txBox="1"/>
          <p:nvPr/>
        </p:nvSpPr>
        <p:spPr>
          <a:xfrm>
            <a:off x="457200" y="1050000"/>
            <a:ext cx="11277600" cy="5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600" b="1">
                <a:solidFill>
                  <a:srgbClr val="B8892F"/>
                </a:solidFill>
              </a:rPr>
              <a:t>AMMAN BLUE METALS</a:t>
            </a:r>
          </a:p>
        </p:txBody>
      </p:sp>
      <p:sp>
        <p:nvSpPr>
          <p:cNvPr id="5" name="Rect5"/>
          <p:cNvSpPr/>
          <p:nvPr/>
        </p:nvSpPr>
        <p:spPr>
          <a:xfrm>
            <a:off x="1828800" y="1650000"/>
            <a:ext cx="8534400" cy="2286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6" name="Picture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00000"/>
            <a:ext cx="1600200" cy="1600200"/>
          </a:xfrm>
          <a:prstGeom prst="rect">
            <a:avLst/>
          </a:prstGeom>
        </p:spPr>
      </p:pic>
      <p:sp>
        <p:nvSpPr>
          <p:cNvPr id="7" name="TextBox7"/>
          <p:cNvSpPr txBox="1"/>
          <p:nvPr/>
        </p:nvSpPr>
        <p:spPr>
          <a:xfrm>
            <a:off x="2286000" y="1800000"/>
            <a:ext cx="9448800" cy="4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12233F"/>
                </a:solidFill>
              </a:rPr>
              <a:t>JC Dhivya Baskar</a:t>
            </a:r>
          </a:p>
        </p:txBody>
      </p:sp>
      <p:sp>
        <p:nvSpPr>
          <p:cNvPr id="8" name="TextBox8"/>
          <p:cNvSpPr txBox="1"/>
          <p:nvPr/>
        </p:nvSpPr>
        <p:spPr>
          <a:xfrm>
            <a:off x="2286000" y="230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600" b="0">
                <a:solidFill>
                  <a:srgbClr val="1F2937"/>
                </a:solidFill>
              </a:rPr>
              <a:t>📞 9894299142</a:t>
            </a:r>
          </a:p>
        </p:txBody>
      </p:sp>
      <p:sp>
        <p:nvSpPr>
          <p:cNvPr id="9" name="TextBox9"/>
          <p:cNvSpPr txBox="1"/>
          <p:nvPr/>
        </p:nvSpPr>
        <p:spPr>
          <a:xfrm>
            <a:off x="2286000" y="267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400" b="0">
                <a:solidFill>
                  <a:srgbClr val="6B7280"/>
                </a:solidFill>
              </a:rPr>
              <a:t>📍 Perambalur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3" name="Pictur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367" y="160020"/>
            <a:ext cx="823266" cy="823266"/>
          </a:xfrm>
          <a:prstGeom prst="rect">
            <a:avLst/>
          </a:prstGeom>
        </p:spPr>
      </p:pic>
      <p:sp>
        <p:nvSpPr>
          <p:cNvPr id="4" name="TextBox4"/>
          <p:cNvSpPr txBox="1"/>
          <p:nvPr/>
        </p:nvSpPr>
        <p:spPr>
          <a:xfrm>
            <a:off x="457200" y="1050000"/>
            <a:ext cx="11277600" cy="5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600" b="1">
                <a:solidFill>
                  <a:srgbClr val="B8892F"/>
                </a:solidFill>
              </a:rPr>
              <a:t>SRI SAI TILES AND PAINTS</a:t>
            </a:r>
          </a:p>
        </p:txBody>
      </p:sp>
      <p:sp>
        <p:nvSpPr>
          <p:cNvPr id="5" name="Rect5"/>
          <p:cNvSpPr/>
          <p:nvPr/>
        </p:nvSpPr>
        <p:spPr>
          <a:xfrm>
            <a:off x="1828800" y="1650000"/>
            <a:ext cx="8534400" cy="2286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6" name="Picture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00000"/>
            <a:ext cx="1600200" cy="1600200"/>
          </a:xfrm>
          <a:prstGeom prst="rect">
            <a:avLst/>
          </a:prstGeom>
        </p:spPr>
      </p:pic>
      <p:sp>
        <p:nvSpPr>
          <p:cNvPr id="7" name="TextBox7"/>
          <p:cNvSpPr txBox="1"/>
          <p:nvPr/>
        </p:nvSpPr>
        <p:spPr>
          <a:xfrm>
            <a:off x="2286000" y="1800000"/>
            <a:ext cx="9448800" cy="4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12233F"/>
                </a:solidFill>
              </a:rPr>
              <a:t>JC Yogeshwar</a:t>
            </a:r>
          </a:p>
        </p:txBody>
      </p:sp>
      <p:sp>
        <p:nvSpPr>
          <p:cNvPr id="8" name="TextBox8"/>
          <p:cNvSpPr txBox="1"/>
          <p:nvPr/>
        </p:nvSpPr>
        <p:spPr>
          <a:xfrm>
            <a:off x="2286000" y="230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600" b="0">
                <a:solidFill>
                  <a:srgbClr val="1F2937"/>
                </a:solidFill>
              </a:rPr>
              <a:t>📞 7010771011</a:t>
            </a:r>
          </a:p>
        </p:txBody>
      </p:sp>
      <p:sp>
        <p:nvSpPr>
          <p:cNvPr id="9" name="TextBox9"/>
          <p:cNvSpPr txBox="1"/>
          <p:nvPr/>
        </p:nvSpPr>
        <p:spPr>
          <a:xfrm>
            <a:off x="2286000" y="267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400" b="0">
                <a:solidFill>
                  <a:srgbClr val="6B7280"/>
                </a:solidFill>
              </a:rPr>
              <a:t>📍 Perambalur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3" name="Pictur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367" y="160020"/>
            <a:ext cx="823266" cy="823266"/>
          </a:xfrm>
          <a:prstGeom prst="rect">
            <a:avLst/>
          </a:prstGeom>
        </p:spPr>
      </p:pic>
      <p:sp>
        <p:nvSpPr>
          <p:cNvPr id="4" name="TextBox4"/>
          <p:cNvSpPr txBox="1"/>
          <p:nvPr/>
        </p:nvSpPr>
        <p:spPr>
          <a:xfrm>
            <a:off x="457200" y="1050000"/>
            <a:ext cx="11277600" cy="5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600" b="1">
                <a:solidFill>
                  <a:srgbClr val="B8892F"/>
                </a:solidFill>
              </a:rPr>
              <a:t>AGISHAA DRUG DISTRIBUTION</a:t>
            </a:r>
          </a:p>
        </p:txBody>
      </p:sp>
      <p:sp>
        <p:nvSpPr>
          <p:cNvPr id="5" name="Rect5"/>
          <p:cNvSpPr/>
          <p:nvPr/>
        </p:nvSpPr>
        <p:spPr>
          <a:xfrm>
            <a:off x="1828800" y="1650000"/>
            <a:ext cx="8534400" cy="2286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6" name="Picture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00000"/>
            <a:ext cx="1600200" cy="1600200"/>
          </a:xfrm>
          <a:prstGeom prst="rect">
            <a:avLst/>
          </a:prstGeom>
        </p:spPr>
      </p:pic>
      <p:sp>
        <p:nvSpPr>
          <p:cNvPr id="7" name="TextBox7"/>
          <p:cNvSpPr txBox="1"/>
          <p:nvPr/>
        </p:nvSpPr>
        <p:spPr>
          <a:xfrm>
            <a:off x="2286000" y="1800000"/>
            <a:ext cx="9448800" cy="4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12233F"/>
                </a:solidFill>
              </a:rPr>
              <a:t>JC AGILESH Vijay</a:t>
            </a:r>
          </a:p>
        </p:txBody>
      </p:sp>
      <p:sp>
        <p:nvSpPr>
          <p:cNvPr id="8" name="TextBox8"/>
          <p:cNvSpPr txBox="1"/>
          <p:nvPr/>
        </p:nvSpPr>
        <p:spPr>
          <a:xfrm>
            <a:off x="2286000" y="230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600" b="0">
                <a:solidFill>
                  <a:srgbClr val="1F2937"/>
                </a:solidFill>
              </a:rPr>
              <a:t>📞 9361477366</a:t>
            </a:r>
          </a:p>
        </p:txBody>
      </p:sp>
      <p:sp>
        <p:nvSpPr>
          <p:cNvPr id="9" name="TextBox9"/>
          <p:cNvSpPr txBox="1"/>
          <p:nvPr/>
        </p:nvSpPr>
        <p:spPr>
          <a:xfrm>
            <a:off x="2286000" y="267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400" b="0">
                <a:solidFill>
                  <a:srgbClr val="6B7280"/>
                </a:solidFill>
              </a:rPr>
              <a:t>📍 Perambalur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3" name="Pictur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367" y="160020"/>
            <a:ext cx="823266" cy="823266"/>
          </a:xfrm>
          <a:prstGeom prst="rect">
            <a:avLst/>
          </a:prstGeom>
        </p:spPr>
      </p:pic>
      <p:sp>
        <p:nvSpPr>
          <p:cNvPr id="4" name="TextBox4"/>
          <p:cNvSpPr txBox="1"/>
          <p:nvPr/>
        </p:nvSpPr>
        <p:spPr>
          <a:xfrm>
            <a:off x="457200" y="1050000"/>
            <a:ext cx="11277600" cy="5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600" b="1">
                <a:solidFill>
                  <a:srgbClr val="B8892F"/>
                </a:solidFill>
              </a:rPr>
              <a:t>SRI NITHYA SILKS</a:t>
            </a:r>
          </a:p>
        </p:txBody>
      </p:sp>
      <p:sp>
        <p:nvSpPr>
          <p:cNvPr id="5" name="Rect5"/>
          <p:cNvSpPr/>
          <p:nvPr/>
        </p:nvSpPr>
        <p:spPr>
          <a:xfrm>
            <a:off x="1828800" y="1650000"/>
            <a:ext cx="8534400" cy="2286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6" name="Picture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00000"/>
            <a:ext cx="1600200" cy="1600200"/>
          </a:xfrm>
          <a:prstGeom prst="rect">
            <a:avLst/>
          </a:prstGeom>
        </p:spPr>
      </p:pic>
      <p:sp>
        <p:nvSpPr>
          <p:cNvPr id="7" name="TextBox7"/>
          <p:cNvSpPr txBox="1"/>
          <p:nvPr/>
        </p:nvSpPr>
        <p:spPr>
          <a:xfrm>
            <a:off x="2286000" y="1800000"/>
            <a:ext cx="9448800" cy="4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12233F"/>
                </a:solidFill>
              </a:rPr>
              <a:t>JC Nithya Vinoth</a:t>
            </a:r>
          </a:p>
        </p:txBody>
      </p:sp>
      <p:sp>
        <p:nvSpPr>
          <p:cNvPr id="8" name="TextBox8"/>
          <p:cNvSpPr txBox="1"/>
          <p:nvPr/>
        </p:nvSpPr>
        <p:spPr>
          <a:xfrm>
            <a:off x="2286000" y="230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600" b="0">
                <a:solidFill>
                  <a:srgbClr val="1F2937"/>
                </a:solidFill>
              </a:rPr>
              <a:t>📞 7708002800</a:t>
            </a:r>
          </a:p>
        </p:txBody>
      </p:sp>
      <p:sp>
        <p:nvSpPr>
          <p:cNvPr id="9" name="TextBox9"/>
          <p:cNvSpPr txBox="1"/>
          <p:nvPr/>
        </p:nvSpPr>
        <p:spPr>
          <a:xfrm>
            <a:off x="2286000" y="267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400" b="0">
                <a:solidFill>
                  <a:srgbClr val="6B7280"/>
                </a:solidFill>
              </a:rPr>
              <a:t>📍 Perambalur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3" name="Pictur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367" y="160020"/>
            <a:ext cx="823266" cy="823266"/>
          </a:xfrm>
          <a:prstGeom prst="rect">
            <a:avLst/>
          </a:prstGeom>
        </p:spPr>
      </p:pic>
      <p:sp>
        <p:nvSpPr>
          <p:cNvPr id="4" name="TextBox4"/>
          <p:cNvSpPr txBox="1"/>
          <p:nvPr/>
        </p:nvSpPr>
        <p:spPr>
          <a:xfrm>
            <a:off x="457200" y="1050000"/>
            <a:ext cx="11277600" cy="5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600" b="1">
                <a:solidFill>
                  <a:srgbClr val="B8892F"/>
                </a:solidFill>
              </a:rPr>
              <a:t>SCAR DESIGN STUDIO</a:t>
            </a:r>
          </a:p>
        </p:txBody>
      </p:sp>
      <p:sp>
        <p:nvSpPr>
          <p:cNvPr id="5" name="Rect5"/>
          <p:cNvSpPr/>
          <p:nvPr/>
        </p:nvSpPr>
        <p:spPr>
          <a:xfrm>
            <a:off x="1828800" y="1650000"/>
            <a:ext cx="8534400" cy="2286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6" name="Picture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00000"/>
            <a:ext cx="1600200" cy="1600200"/>
          </a:xfrm>
          <a:prstGeom prst="rect">
            <a:avLst/>
          </a:prstGeom>
        </p:spPr>
      </p:pic>
      <p:sp>
        <p:nvSpPr>
          <p:cNvPr id="7" name="TextBox7"/>
          <p:cNvSpPr txBox="1"/>
          <p:nvPr/>
        </p:nvSpPr>
        <p:spPr>
          <a:xfrm>
            <a:off x="2286000" y="1800000"/>
            <a:ext cx="9448800" cy="4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12233F"/>
                </a:solidFill>
              </a:rPr>
              <a:t>JC Venkat Ramana</a:t>
            </a:r>
          </a:p>
        </p:txBody>
      </p:sp>
      <p:sp>
        <p:nvSpPr>
          <p:cNvPr id="8" name="TextBox8"/>
          <p:cNvSpPr txBox="1"/>
          <p:nvPr/>
        </p:nvSpPr>
        <p:spPr>
          <a:xfrm>
            <a:off x="2286000" y="230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600" b="0">
                <a:solidFill>
                  <a:srgbClr val="1F2937"/>
                </a:solidFill>
              </a:rPr>
              <a:t>📞 9566885465</a:t>
            </a:r>
          </a:p>
        </p:txBody>
      </p:sp>
      <p:sp>
        <p:nvSpPr>
          <p:cNvPr id="9" name="TextBox9"/>
          <p:cNvSpPr txBox="1"/>
          <p:nvPr/>
        </p:nvSpPr>
        <p:spPr>
          <a:xfrm>
            <a:off x="2286000" y="267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400" b="0">
                <a:solidFill>
                  <a:srgbClr val="6B7280"/>
                </a:solidFill>
              </a:rPr>
              <a:t>📍 Perambalur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3" name="Pictur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367" y="160020"/>
            <a:ext cx="823266" cy="823266"/>
          </a:xfrm>
          <a:prstGeom prst="rect">
            <a:avLst/>
          </a:prstGeom>
        </p:spPr>
      </p:pic>
      <p:sp>
        <p:nvSpPr>
          <p:cNvPr id="4" name="TextBox4"/>
          <p:cNvSpPr txBox="1"/>
          <p:nvPr/>
        </p:nvSpPr>
        <p:spPr>
          <a:xfrm>
            <a:off x="457200" y="1050000"/>
            <a:ext cx="11277600" cy="5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600" b="1">
                <a:solidFill>
                  <a:srgbClr val="B8892F"/>
                </a:solidFill>
              </a:rPr>
              <a:t>SRI KALPANA BATTERY CENTER</a:t>
            </a:r>
          </a:p>
        </p:txBody>
      </p:sp>
      <p:sp>
        <p:nvSpPr>
          <p:cNvPr id="5" name="Rect5"/>
          <p:cNvSpPr/>
          <p:nvPr/>
        </p:nvSpPr>
        <p:spPr>
          <a:xfrm>
            <a:off x="1828800" y="1650000"/>
            <a:ext cx="8534400" cy="2286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6" name="Picture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00000"/>
            <a:ext cx="1600200" cy="1600200"/>
          </a:xfrm>
          <a:prstGeom prst="rect">
            <a:avLst/>
          </a:prstGeom>
        </p:spPr>
      </p:pic>
      <p:sp>
        <p:nvSpPr>
          <p:cNvPr id="7" name="TextBox7"/>
          <p:cNvSpPr txBox="1"/>
          <p:nvPr/>
        </p:nvSpPr>
        <p:spPr>
          <a:xfrm>
            <a:off x="2286000" y="1800000"/>
            <a:ext cx="9448800" cy="4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12233F"/>
                </a:solidFill>
              </a:rPr>
              <a:t>JC Gurusaran</a:t>
            </a:r>
          </a:p>
        </p:txBody>
      </p:sp>
      <p:sp>
        <p:nvSpPr>
          <p:cNvPr id="8" name="TextBox8"/>
          <p:cNvSpPr txBox="1"/>
          <p:nvPr/>
        </p:nvSpPr>
        <p:spPr>
          <a:xfrm>
            <a:off x="2286000" y="230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600" b="0">
                <a:solidFill>
                  <a:srgbClr val="1F2937"/>
                </a:solidFill>
              </a:rPr>
              <a:t>📞 6381798963</a:t>
            </a:r>
          </a:p>
        </p:txBody>
      </p:sp>
      <p:sp>
        <p:nvSpPr>
          <p:cNvPr id="9" name="TextBox9"/>
          <p:cNvSpPr txBox="1"/>
          <p:nvPr/>
        </p:nvSpPr>
        <p:spPr>
          <a:xfrm>
            <a:off x="2286000" y="267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400" b="0">
                <a:solidFill>
                  <a:srgbClr val="6B7280"/>
                </a:solidFill>
              </a:rPr>
              <a:t>📍 Perambalur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3" name="Pictur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367" y="160020"/>
            <a:ext cx="823266" cy="823266"/>
          </a:xfrm>
          <a:prstGeom prst="rect">
            <a:avLst/>
          </a:prstGeom>
        </p:spPr>
      </p:pic>
      <p:sp>
        <p:nvSpPr>
          <p:cNvPr id="4" name="TextBox4"/>
          <p:cNvSpPr txBox="1"/>
          <p:nvPr/>
        </p:nvSpPr>
        <p:spPr>
          <a:xfrm>
            <a:off x="457200" y="1050000"/>
            <a:ext cx="11277600" cy="5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600" b="1">
                <a:solidFill>
                  <a:srgbClr val="B8892F"/>
                </a:solidFill>
              </a:rPr>
              <a:t>TARGET INTERIORS</a:t>
            </a:r>
          </a:p>
        </p:txBody>
      </p:sp>
      <p:sp>
        <p:nvSpPr>
          <p:cNvPr id="5" name="Rect5"/>
          <p:cNvSpPr/>
          <p:nvPr/>
        </p:nvSpPr>
        <p:spPr>
          <a:xfrm>
            <a:off x="1828800" y="1650000"/>
            <a:ext cx="8534400" cy="2286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6" name="Picture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00000"/>
            <a:ext cx="1600200" cy="1600200"/>
          </a:xfrm>
          <a:prstGeom prst="rect">
            <a:avLst/>
          </a:prstGeom>
        </p:spPr>
      </p:pic>
      <p:sp>
        <p:nvSpPr>
          <p:cNvPr id="7" name="TextBox7"/>
          <p:cNvSpPr txBox="1"/>
          <p:nvPr/>
        </p:nvSpPr>
        <p:spPr>
          <a:xfrm>
            <a:off x="2286000" y="1800000"/>
            <a:ext cx="9448800" cy="4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12233F"/>
                </a:solidFill>
              </a:rPr>
              <a:t>JC Raja</a:t>
            </a:r>
          </a:p>
        </p:txBody>
      </p:sp>
      <p:sp>
        <p:nvSpPr>
          <p:cNvPr id="8" name="TextBox8"/>
          <p:cNvSpPr txBox="1"/>
          <p:nvPr/>
        </p:nvSpPr>
        <p:spPr>
          <a:xfrm>
            <a:off x="2286000" y="230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600" b="0">
                <a:solidFill>
                  <a:srgbClr val="1F2937"/>
                </a:solidFill>
              </a:rPr>
              <a:t>📞 9524842222</a:t>
            </a:r>
          </a:p>
        </p:txBody>
      </p:sp>
      <p:sp>
        <p:nvSpPr>
          <p:cNvPr id="9" name="TextBox9"/>
          <p:cNvSpPr txBox="1"/>
          <p:nvPr/>
        </p:nvSpPr>
        <p:spPr>
          <a:xfrm>
            <a:off x="2286000" y="267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400" b="0">
                <a:solidFill>
                  <a:srgbClr val="6B7280"/>
                </a:solidFill>
              </a:rPr>
              <a:t>📍 Perambalur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3" name="Pictur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367" y="160020"/>
            <a:ext cx="823266" cy="823266"/>
          </a:xfrm>
          <a:prstGeom prst="rect">
            <a:avLst/>
          </a:prstGeom>
        </p:spPr>
      </p:pic>
      <p:sp>
        <p:nvSpPr>
          <p:cNvPr id="4" name="TextBox4"/>
          <p:cNvSpPr txBox="1"/>
          <p:nvPr/>
        </p:nvSpPr>
        <p:spPr>
          <a:xfrm>
            <a:off x="457200" y="1050000"/>
            <a:ext cx="11277600" cy="5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600" b="1">
                <a:solidFill>
                  <a:srgbClr val="B8892F"/>
                </a:solidFill>
              </a:rPr>
              <a:t>Offmap Holidays</a:t>
            </a:r>
          </a:p>
        </p:txBody>
      </p:sp>
      <p:sp>
        <p:nvSpPr>
          <p:cNvPr id="5" name="Rect5"/>
          <p:cNvSpPr/>
          <p:nvPr/>
        </p:nvSpPr>
        <p:spPr>
          <a:xfrm>
            <a:off x="1828800" y="1650000"/>
            <a:ext cx="8534400" cy="2286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6" name="Picture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00000"/>
            <a:ext cx="1600200" cy="1600200"/>
          </a:xfrm>
          <a:prstGeom prst="rect">
            <a:avLst/>
          </a:prstGeom>
        </p:spPr>
      </p:pic>
      <p:sp>
        <p:nvSpPr>
          <p:cNvPr id="7" name="TextBox7"/>
          <p:cNvSpPr txBox="1"/>
          <p:nvPr/>
        </p:nvSpPr>
        <p:spPr>
          <a:xfrm>
            <a:off x="2286000" y="1800000"/>
            <a:ext cx="9448800" cy="4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12233F"/>
                </a:solidFill>
              </a:rPr>
              <a:t>Vipin R</a:t>
            </a:r>
          </a:p>
        </p:txBody>
      </p:sp>
      <p:sp>
        <p:nvSpPr>
          <p:cNvPr id="8" name="TextBox8"/>
          <p:cNvSpPr txBox="1"/>
          <p:nvPr/>
        </p:nvSpPr>
        <p:spPr>
          <a:xfrm>
            <a:off x="2286000" y="230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600" b="0">
                <a:solidFill>
                  <a:srgbClr val="1F2937"/>
                </a:solidFill>
              </a:rPr>
              <a:t>📞 7788003351</a:t>
            </a:r>
          </a:p>
        </p:txBody>
      </p:sp>
      <p:sp>
        <p:nvSpPr>
          <p:cNvPr id="9" name="TextBox9"/>
          <p:cNvSpPr txBox="1"/>
          <p:nvPr/>
        </p:nvSpPr>
        <p:spPr>
          <a:xfrm>
            <a:off x="2286000" y="267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400" b="0">
                <a:solidFill>
                  <a:srgbClr val="6B7280"/>
                </a:solidFill>
              </a:rPr>
              <a:t>📍 PERAMBALUR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extBox3"/>
          <p:cNvSpPr txBox="1"/>
          <p:nvPr/>
        </p:nvSpPr>
        <p:spPr>
          <a:xfrm>
            <a:off x="457200" y="380000"/>
            <a:ext cx="11277600" cy="5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600" b="1">
                <a:solidFill>
                  <a:srgbClr val="B8892F"/>
                </a:solidFill>
              </a:rPr>
              <a:t>SAAS Computers</a:t>
            </a:r>
          </a:p>
        </p:txBody>
      </p:sp>
      <p:sp>
        <p:nvSpPr>
          <p:cNvPr id="4" name="Rect4"/>
          <p:cNvSpPr/>
          <p:nvPr/>
        </p:nvSpPr>
        <p:spPr>
          <a:xfrm>
            <a:off x="1828800" y="1650000"/>
            <a:ext cx="8534400" cy="2286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5" name="Picture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00000"/>
            <a:ext cx="1600200" cy="1600200"/>
          </a:xfrm>
          <a:prstGeom prst="rect">
            <a:avLst/>
          </a:prstGeom>
        </p:spPr>
      </p:pic>
      <p:sp>
        <p:nvSpPr>
          <p:cNvPr id="6" name="TextBox6"/>
          <p:cNvSpPr txBox="1"/>
          <p:nvPr/>
        </p:nvSpPr>
        <p:spPr>
          <a:xfrm>
            <a:off x="2286000" y="1800000"/>
            <a:ext cx="9448800" cy="4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12233F"/>
                </a:solidFill>
              </a:rPr>
              <a:t>THIYAGU G</a:t>
            </a:r>
          </a:p>
        </p:txBody>
      </p:sp>
      <p:sp>
        <p:nvSpPr>
          <p:cNvPr id="7" name="TextBox7"/>
          <p:cNvSpPr txBox="1"/>
          <p:nvPr/>
        </p:nvSpPr>
        <p:spPr>
          <a:xfrm>
            <a:off x="2286000" y="230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600" b="0">
                <a:solidFill>
                  <a:srgbClr val="1F2937"/>
                </a:solidFill>
              </a:rPr>
              <a:t>📞 9751377007</a:t>
            </a:r>
          </a:p>
        </p:txBody>
      </p:sp>
      <p:sp>
        <p:nvSpPr>
          <p:cNvPr id="8" name="TextBox8"/>
          <p:cNvSpPr txBox="1"/>
          <p:nvPr/>
        </p:nvSpPr>
        <p:spPr>
          <a:xfrm>
            <a:off x="2286000" y="267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400" b="0">
                <a:solidFill>
                  <a:srgbClr val="6B7280"/>
                </a:solidFill>
              </a:rPr>
              <a:t>📍 PERAMBALUR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extBox3"/>
          <p:cNvSpPr txBox="1"/>
          <p:nvPr/>
        </p:nvSpPr>
        <p:spPr>
          <a:xfrm>
            <a:off x="457200" y="380000"/>
            <a:ext cx="11277600" cy="5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600" b="1">
                <a:solidFill>
                  <a:srgbClr val="B8892F"/>
                </a:solidFill>
              </a:rPr>
              <a:t>Sabari Smart Invest</a:t>
            </a:r>
          </a:p>
        </p:txBody>
      </p:sp>
      <p:sp>
        <p:nvSpPr>
          <p:cNvPr id="4" name="Rect4"/>
          <p:cNvSpPr/>
          <p:nvPr/>
        </p:nvSpPr>
        <p:spPr>
          <a:xfrm>
            <a:off x="1828800" y="1650000"/>
            <a:ext cx="8534400" cy="2286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5" name="Picture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00000"/>
            <a:ext cx="1600200" cy="1600200"/>
          </a:xfrm>
          <a:prstGeom prst="rect">
            <a:avLst/>
          </a:prstGeom>
        </p:spPr>
      </p:pic>
      <p:sp>
        <p:nvSpPr>
          <p:cNvPr id="6" name="TextBox6"/>
          <p:cNvSpPr txBox="1"/>
          <p:nvPr/>
        </p:nvSpPr>
        <p:spPr>
          <a:xfrm>
            <a:off x="2286000" y="1800000"/>
            <a:ext cx="9448800" cy="4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12233F"/>
                </a:solidFill>
              </a:rPr>
              <a:t>SABARIGIRIVASAN</a:t>
            </a:r>
          </a:p>
        </p:txBody>
      </p:sp>
      <p:sp>
        <p:nvSpPr>
          <p:cNvPr id="7" name="TextBox7"/>
          <p:cNvSpPr txBox="1"/>
          <p:nvPr/>
        </p:nvSpPr>
        <p:spPr>
          <a:xfrm>
            <a:off x="2286000" y="230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600" b="0">
                <a:solidFill>
                  <a:srgbClr val="1F2937"/>
                </a:solidFill>
              </a:rPr>
              <a:t>📞 8838192876</a:t>
            </a:r>
          </a:p>
        </p:txBody>
      </p:sp>
      <p:sp>
        <p:nvSpPr>
          <p:cNvPr id="8" name="TextBox8"/>
          <p:cNvSpPr txBox="1"/>
          <p:nvPr/>
        </p:nvSpPr>
        <p:spPr>
          <a:xfrm>
            <a:off x="2286000" y="267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400" b="0">
                <a:solidFill>
                  <a:srgbClr val="6B7280"/>
                </a:solidFill>
              </a:rPr>
              <a:t>📍 PERAMBALUR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extBox3"/>
          <p:cNvSpPr txBox="1"/>
          <p:nvPr/>
        </p:nvSpPr>
        <p:spPr>
          <a:xfrm>
            <a:off x="457200" y="380000"/>
            <a:ext cx="11277600" cy="5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600" b="1">
                <a:solidFill>
                  <a:srgbClr val="B8892F"/>
                </a:solidFill>
              </a:rPr>
              <a:t>Vikee Photography</a:t>
            </a:r>
          </a:p>
        </p:txBody>
      </p:sp>
      <p:sp>
        <p:nvSpPr>
          <p:cNvPr id="4" name="Rect4"/>
          <p:cNvSpPr/>
          <p:nvPr/>
        </p:nvSpPr>
        <p:spPr>
          <a:xfrm>
            <a:off x="1828800" y="1650000"/>
            <a:ext cx="8534400" cy="2286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5" name="Picture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00000"/>
            <a:ext cx="1600200" cy="1600200"/>
          </a:xfrm>
          <a:prstGeom prst="rect">
            <a:avLst/>
          </a:prstGeom>
        </p:spPr>
      </p:pic>
      <p:sp>
        <p:nvSpPr>
          <p:cNvPr id="6" name="TextBox6"/>
          <p:cNvSpPr txBox="1"/>
          <p:nvPr/>
        </p:nvSpPr>
        <p:spPr>
          <a:xfrm>
            <a:off x="2286000" y="1800000"/>
            <a:ext cx="9448800" cy="4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12233F"/>
                </a:solidFill>
              </a:rPr>
              <a:t>Vigneshwar</a:t>
            </a:r>
          </a:p>
        </p:txBody>
      </p:sp>
      <p:sp>
        <p:nvSpPr>
          <p:cNvPr id="7" name="TextBox7"/>
          <p:cNvSpPr txBox="1"/>
          <p:nvPr/>
        </p:nvSpPr>
        <p:spPr>
          <a:xfrm>
            <a:off x="2286000" y="230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600" b="0">
                <a:solidFill>
                  <a:srgbClr val="1F2937"/>
                </a:solidFill>
              </a:rPr>
              <a:t>📞 9994554434</a:t>
            </a:r>
          </a:p>
        </p:txBody>
      </p:sp>
      <p:sp>
        <p:nvSpPr>
          <p:cNvPr id="8" name="TextBox8"/>
          <p:cNvSpPr txBox="1"/>
          <p:nvPr/>
        </p:nvSpPr>
        <p:spPr>
          <a:xfrm>
            <a:off x="2286000" y="267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400" b="0">
                <a:solidFill>
                  <a:srgbClr val="6B7280"/>
                </a:solidFill>
              </a:rPr>
              <a:t>📍 PERAMBALUR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Rect1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12233F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Rect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extBox3"/>
          <p:cNvSpPr txBox="1"/>
          <p:nvPr/>
        </p:nvSpPr>
        <p:spPr>
          <a:xfrm>
            <a:off x="457200" y="380000"/>
            <a:ext cx="11277600" cy="50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ctr"/>
            <a:r>
              <a:rPr lang="en-US" sz="2600" b="1">
                <a:solidFill>
                  <a:srgbClr val="B8892F"/>
                </a:solidFill>
              </a:rPr>
              <a:t>Wefsa Farmer Production Company</a:t>
            </a:r>
          </a:p>
        </p:txBody>
      </p:sp>
      <p:sp>
        <p:nvSpPr>
          <p:cNvPr id="4" name="Rect4"/>
          <p:cNvSpPr/>
          <p:nvPr/>
        </p:nvSpPr>
        <p:spPr>
          <a:xfrm>
            <a:off x="1828800" y="1650000"/>
            <a:ext cx="8534400" cy="22860"/>
          </a:xfrm>
          <a:prstGeom prst="rect">
            <a:avLst/>
          </a:prstGeom>
          <a:solidFill>
            <a:srgbClr val="B8892F"/>
          </a:solidFill>
          <a:ln>
            <a:noFill/>
          </a:ln>
        </p:spPr>
        <p:txBody>
          <a:bodyPr/>
          <a:lstStyle/>
          <a:p/>
        </p:txBody>
      </p:sp>
      <p:pic>
        <p:nvPicPr>
          <p:cNvPr id="5" name="Picture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00000"/>
            <a:ext cx="1600200" cy="1600200"/>
          </a:xfrm>
          <a:prstGeom prst="rect">
            <a:avLst/>
          </a:prstGeom>
        </p:spPr>
      </p:pic>
      <p:sp>
        <p:nvSpPr>
          <p:cNvPr id="6" name="TextBox6"/>
          <p:cNvSpPr txBox="1"/>
          <p:nvPr/>
        </p:nvSpPr>
        <p:spPr>
          <a:xfrm>
            <a:off x="2286000" y="1800000"/>
            <a:ext cx="9448800" cy="48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12233F"/>
                </a:solidFill>
              </a:rPr>
              <a:t>Mahendra M Manivasan</a:t>
            </a:r>
          </a:p>
        </p:txBody>
      </p:sp>
      <p:sp>
        <p:nvSpPr>
          <p:cNvPr id="7" name="TextBox7"/>
          <p:cNvSpPr txBox="1"/>
          <p:nvPr/>
        </p:nvSpPr>
        <p:spPr>
          <a:xfrm>
            <a:off x="2286000" y="230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600" b="0">
                <a:solidFill>
                  <a:srgbClr val="1F2937"/>
                </a:solidFill>
              </a:rPr>
              <a:t>📞 9965737555</a:t>
            </a:r>
          </a:p>
        </p:txBody>
      </p:sp>
      <p:sp>
        <p:nvSpPr>
          <p:cNvPr id="8" name="TextBox8"/>
          <p:cNvSpPr txBox="1"/>
          <p:nvPr/>
        </p:nvSpPr>
        <p:spPr>
          <a:xfrm>
            <a:off x="2286000" y="2670000"/>
            <a:ext cx="9448800" cy="350000"/>
          </a:xfrm>
          <a:prstGeom prst="rect">
            <a:avLst/>
          </a:prstGeom>
        </p:spPr>
        <p:txBody>
          <a:bodyPr wrap="square" rtlCol="0" anchor="t">
            <a:noAutofit/>
          </a:bodyPr>
          <a:lstStyle/>
          <a:p>
            <a:pPr algn="l"/>
            <a:r>
              <a:rPr lang="en-US" sz="1400" b="0">
                <a:solidFill>
                  <a:srgbClr val="6B7280"/>
                </a:solidFill>
              </a:rPr>
              <a:t>📍 Perambalur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emberDirectoryTheme">
  <a:themeElements>
    <a:clrScheme name="MemberDirectory">
      <a:dk1>
        <a:sysClr val="windowText" lastClr="000000"/>
      </a:dk1>
      <a:lt1>
        <a:sysClr val="window" lastClr="FFFFFF"/>
      </a:lt1>
      <a:dk2>
        <a:srgbClr val="12233F"/>
      </a:dk2>
      <a:lt2>
        <a:srgbClr val="F3F5F8"/>
      </a:lt2>
      <a:accent1>
        <a:srgbClr val="12233F"/>
      </a:accent1>
      <a:accent2>
        <a:srgbClr val="B8892F"/>
      </a:accent2>
      <a:accent3>
        <a:srgbClr val="1C3660"/>
      </a:accent3>
      <a:accent4>
        <a:srgbClr val="6B7280"/>
      </a:accent4>
      <a:accent5>
        <a:srgbClr val="1C8A4B"/>
      </a:accent5>
      <a:accent6>
        <a:srgbClr val="C0392B"/>
      </a:accent6>
      <a:hlink>
        <a:srgbClr val="B8892F"/>
      </a:hlink>
      <a:folHlink>
        <a:srgbClr val="6B7280"/>
      </a:folHlink>
    </a:clrScheme>
    <a:fontScheme name="MemberDirectory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MemberDirectory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Member Directory System</Application>
  <Slides>23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Member Directory Presentation</dc:title>
  <dc:creator>Member Directory System</dc:creator>
  <cp:lastModifiedBy>Member Directory System</cp:lastModifiedBy>
  <dcterms:created xsi:type="dcterms:W3CDTF">2026-11-02T05:49:22Z</dcterms:created>
  <dcterms:modified xsi:type="dcterms:W3CDTF">2026-11-02T05:49:22Z</dcterms:modified>
</cp:coreProperties>
</file>